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73" r:id="rId4"/>
    <p:sldId id="358" r:id="rId5"/>
    <p:sldId id="359" r:id="rId6"/>
    <p:sldId id="367" r:id="rId7"/>
    <p:sldId id="371" r:id="rId8"/>
    <p:sldId id="362" r:id="rId9"/>
    <p:sldId id="363" r:id="rId10"/>
    <p:sldId id="364" r:id="rId11"/>
    <p:sldId id="365" r:id="rId12"/>
    <p:sldId id="369" r:id="rId13"/>
    <p:sldId id="368" r:id="rId14"/>
    <p:sldId id="298" r:id="rId15"/>
    <p:sldId id="372" r:id="rId16"/>
    <p:sldId id="374" r:id="rId17"/>
    <p:sldId id="3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FC"/>
    <a:srgbClr val="AED62E"/>
    <a:srgbClr val="BAE18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45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D6A35F10-F8C9-483A-8AFB-79FA5FFC5386}"/>
              </a:ext>
            </a:extLst>
          </p:cNvPr>
          <p:cNvGrpSpPr/>
          <p:nvPr userDrawn="1"/>
        </p:nvGrpSpPr>
        <p:grpSpPr>
          <a:xfrm>
            <a:off x="6193770" y="1868656"/>
            <a:ext cx="5517728" cy="433978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ADFAD96-56A8-406B-B78E-CE8CE437FB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5AD587F-4E2F-4181-A771-EB326A50E8A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8E07C60-58DC-4355-BD9C-3B0CFD24076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30B78-BE31-48B2-BA07-16793A56C16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8C4E13-2645-446C-8DE3-9F9D12FBFC8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AD9016-04F8-4C66-BB86-7B27891B786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732113-BFA6-4856-B4C4-86914A7E81F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3ACA4A-43E7-4062-A174-42412222902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828225E-7668-4770-A9A9-A02CFF93FC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88295" y="2022196"/>
            <a:ext cx="5121540" cy="2990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01CE205-5693-4CCD-ADC7-38E6965B43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83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32ED5-A07F-4C0D-BE24-42B14668E16B}"/>
              </a:ext>
            </a:extLst>
          </p:cNvPr>
          <p:cNvSpPr/>
          <p:nvPr userDrawn="1"/>
        </p:nvSpPr>
        <p:spPr>
          <a:xfrm>
            <a:off x="912647" y="1403773"/>
            <a:ext cx="2222208" cy="4320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D0E0-A003-400B-8684-37FE61773361}"/>
              </a:ext>
            </a:extLst>
          </p:cNvPr>
          <p:cNvSpPr/>
          <p:nvPr userDrawn="1"/>
        </p:nvSpPr>
        <p:spPr>
          <a:xfrm>
            <a:off x="912647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B60AF5-72FC-4A3D-BC56-77C65120ED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3751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6E13D-AB77-4DD8-A09B-AB5DB9FEF2E6}"/>
              </a:ext>
            </a:extLst>
          </p:cNvPr>
          <p:cNvSpPr/>
          <p:nvPr userDrawn="1"/>
        </p:nvSpPr>
        <p:spPr>
          <a:xfrm>
            <a:off x="3626311" y="1403773"/>
            <a:ext cx="2222208" cy="4320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4DF34-069C-4224-B7F5-05E1F1166D56}"/>
              </a:ext>
            </a:extLst>
          </p:cNvPr>
          <p:cNvSpPr/>
          <p:nvPr userDrawn="1"/>
        </p:nvSpPr>
        <p:spPr>
          <a:xfrm>
            <a:off x="3626311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01D622C-6570-4AA4-B1B0-B541A4BD95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27415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B9CEA-EE94-4685-A50B-55FA6D623BFF}"/>
              </a:ext>
            </a:extLst>
          </p:cNvPr>
          <p:cNvSpPr/>
          <p:nvPr userDrawn="1"/>
        </p:nvSpPr>
        <p:spPr>
          <a:xfrm>
            <a:off x="6339975" y="1403773"/>
            <a:ext cx="2222208" cy="4320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7D00-6360-4DFB-9AC2-D99DA6B13DC7}"/>
              </a:ext>
            </a:extLst>
          </p:cNvPr>
          <p:cNvSpPr/>
          <p:nvPr userDrawn="1"/>
        </p:nvSpPr>
        <p:spPr>
          <a:xfrm>
            <a:off x="6339975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5A9AB-9D07-4D24-A094-B0314860CC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1079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B5C41-77E7-44F9-B07F-F8D1EC01BB64}"/>
              </a:ext>
            </a:extLst>
          </p:cNvPr>
          <p:cNvSpPr/>
          <p:nvPr userDrawn="1"/>
        </p:nvSpPr>
        <p:spPr>
          <a:xfrm>
            <a:off x="9053639" y="1403773"/>
            <a:ext cx="2222208" cy="4320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8E317-9A8F-42E8-8C04-9B86A860AA01}"/>
              </a:ext>
            </a:extLst>
          </p:cNvPr>
          <p:cNvSpPr/>
          <p:nvPr userDrawn="1"/>
        </p:nvSpPr>
        <p:spPr>
          <a:xfrm>
            <a:off x="9053639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FC17C-3188-435C-AD8C-0699468E95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4743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75CE920-CE28-4A7F-AF42-D10B4D7A71D8}"/>
              </a:ext>
            </a:extLst>
          </p:cNvPr>
          <p:cNvGrpSpPr/>
          <p:nvPr userDrawn="1"/>
        </p:nvGrpSpPr>
        <p:grpSpPr>
          <a:xfrm>
            <a:off x="1089097" y="3374691"/>
            <a:ext cx="1872207" cy="2308988"/>
            <a:chOff x="1089096" y="3288431"/>
            <a:chExt cx="1872207" cy="2308988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1143A8F-52BD-40FC-A4BB-974498924FA1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89096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MANGER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 Placeholder 20">
              <a:extLst>
                <a:ext uri="{FF2B5EF4-FFF2-40B4-BE49-F238E27FC236}">
                  <a16:creationId xmlns:a16="http://schemas.microsoft.com/office/drawing/2014/main" id="{1966D3B4-0E79-4496-B5EA-B5B371487F1B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2935AEF3-27D6-4D21-95C1-C6A1A7F94044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:a16="http://schemas.microsoft.com/office/drawing/2014/main" id="{1FB619A6-76BA-44B3-9E43-E3929B6F857D}"/>
              </a:ext>
            </a:extLst>
          </p:cNvPr>
          <p:cNvGrpSpPr/>
          <p:nvPr userDrawn="1"/>
        </p:nvGrpSpPr>
        <p:grpSpPr>
          <a:xfrm>
            <a:off x="3803299" y="3374691"/>
            <a:ext cx="1872207" cy="2308988"/>
            <a:chOff x="3803298" y="3288431"/>
            <a:chExt cx="1872207" cy="23089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ADDFE364-38D6-42C8-A0F3-BF16099DF2A6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3803298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20">
              <a:extLst>
                <a:ext uri="{FF2B5EF4-FFF2-40B4-BE49-F238E27FC236}">
                  <a16:creationId xmlns:a16="http://schemas.microsoft.com/office/drawing/2014/main" id="{92EEB1A0-BE37-4C27-9E1D-07CCC8300546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F9B23A0-905F-41D1-A289-6E30A57869D8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C3E37826-BA96-4543-8E7B-043B25B6AE01}"/>
              </a:ext>
            </a:extLst>
          </p:cNvPr>
          <p:cNvGrpSpPr/>
          <p:nvPr userDrawn="1"/>
        </p:nvGrpSpPr>
        <p:grpSpPr>
          <a:xfrm>
            <a:off x="6517501" y="3374691"/>
            <a:ext cx="1872207" cy="2308988"/>
            <a:chOff x="6517500" y="3288431"/>
            <a:chExt cx="1872207" cy="2308988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F2BDC80-E91B-42FC-ACA6-29119E75CEA5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517500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MARKETING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20">
              <a:extLst>
                <a:ext uri="{FF2B5EF4-FFF2-40B4-BE49-F238E27FC236}">
                  <a16:creationId xmlns:a16="http://schemas.microsoft.com/office/drawing/2014/main" id="{B8915C91-E986-4019-9A3F-12B1970C26E1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D028D197-9135-47C7-864B-AB564FABE325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D9D4E523-8F0B-46B8-9578-EA54F9C0E0FD}"/>
              </a:ext>
            </a:extLst>
          </p:cNvPr>
          <p:cNvGrpSpPr/>
          <p:nvPr userDrawn="1"/>
        </p:nvGrpSpPr>
        <p:grpSpPr>
          <a:xfrm>
            <a:off x="9231702" y="3374693"/>
            <a:ext cx="1872207" cy="2308987"/>
            <a:chOff x="9231701" y="3288432"/>
            <a:chExt cx="1872207" cy="2308987"/>
          </a:xfrm>
        </p:grpSpPr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BC5CFC53-617F-43D4-B00F-EEC8443029C3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9231701" y="3288432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PLANNER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20">
              <a:extLst>
                <a:ext uri="{FF2B5EF4-FFF2-40B4-BE49-F238E27FC236}">
                  <a16:creationId xmlns:a16="http://schemas.microsoft.com/office/drawing/2014/main" id="{91DB98F0-61F1-4C0A-951F-54754B7695F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E667B578-689E-41DF-A899-AFBAF8EEB35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:a16="http://schemas.microsoft.com/office/drawing/2014/main" id="{59AEC0C2-1658-4DBE-A16E-C1F68C32F0D4}"/>
              </a:ext>
            </a:extLst>
          </p:cNvPr>
          <p:cNvGrpSpPr/>
          <p:nvPr userDrawn="1"/>
        </p:nvGrpSpPr>
        <p:grpSpPr>
          <a:xfrm>
            <a:off x="1172149" y="5825666"/>
            <a:ext cx="1706103" cy="448703"/>
            <a:chOff x="1172148" y="5704896"/>
            <a:chExt cx="1706103" cy="4487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97B0E5-8C02-4EFD-818E-FCAB1C18F1D7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810BBB-1805-4634-A844-1590B698A393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1D6AF9-FBD8-499A-9802-37FE243D9214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900D5429-4621-47B3-9333-D168EC750557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20FA3F5A-EF38-495A-85BC-7A4BC8204CBC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73C13622-917A-4A5D-917A-6EEACECCB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82">
            <a:extLst>
              <a:ext uri="{FF2B5EF4-FFF2-40B4-BE49-F238E27FC236}">
                <a16:creationId xmlns:a16="http://schemas.microsoft.com/office/drawing/2014/main" id="{5669B4A0-592B-4E36-BFA0-0A71B26E0A09}"/>
              </a:ext>
            </a:extLst>
          </p:cNvPr>
          <p:cNvGrpSpPr/>
          <p:nvPr userDrawn="1"/>
        </p:nvGrpSpPr>
        <p:grpSpPr>
          <a:xfrm>
            <a:off x="3888290" y="5825666"/>
            <a:ext cx="1706103" cy="448703"/>
            <a:chOff x="1172148" y="5704896"/>
            <a:chExt cx="1706103" cy="448703"/>
          </a:xfrm>
        </p:grpSpPr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599F04BF-25B6-4E36-962F-802C34CDA95A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37A998EF-EFA4-4EC9-9935-396EBC2673DC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2" name="Oval 46">
              <a:extLst>
                <a:ext uri="{FF2B5EF4-FFF2-40B4-BE49-F238E27FC236}">
                  <a16:creationId xmlns:a16="http://schemas.microsoft.com/office/drawing/2014/main" id="{887F7825-B4C6-4C30-A3DA-649096950BD2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CC8C9F95-79E4-4681-A018-584937EAB059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27D5CC66-2190-4C0B-B967-8C85C6E3A7B6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799A6A43-1315-4301-BA90-3742B4CA6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99">
            <a:extLst>
              <a:ext uri="{FF2B5EF4-FFF2-40B4-BE49-F238E27FC236}">
                <a16:creationId xmlns:a16="http://schemas.microsoft.com/office/drawing/2014/main" id="{14FBE38F-6791-4534-9C7F-E5FC4EBE0C34}"/>
              </a:ext>
            </a:extLst>
          </p:cNvPr>
          <p:cNvGrpSpPr/>
          <p:nvPr userDrawn="1"/>
        </p:nvGrpSpPr>
        <p:grpSpPr>
          <a:xfrm>
            <a:off x="6604431" y="5825666"/>
            <a:ext cx="1706103" cy="448703"/>
            <a:chOff x="1172148" y="5704896"/>
            <a:chExt cx="1706103" cy="448703"/>
          </a:xfrm>
        </p:grpSpPr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DE5CBEB4-5221-4560-BA20-5B7423CE37E6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5D7AC624-8B71-4B8A-8968-361EB3920100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2054EE83-F252-4A8B-B69F-A4BE4F167F6D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:a16="http://schemas.microsoft.com/office/drawing/2014/main" id="{D1848CAF-CCAB-4EF2-BE70-971384DE4665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E42C9D05-4FC5-4CE1-BA6B-A302BA896861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6EC8A3FE-8DBA-43BC-9637-0B30E0FD7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106">
            <a:extLst>
              <a:ext uri="{FF2B5EF4-FFF2-40B4-BE49-F238E27FC236}">
                <a16:creationId xmlns:a16="http://schemas.microsoft.com/office/drawing/2014/main" id="{9CFB75F3-2FF5-4FE9-A476-6CEE2DF67E07}"/>
              </a:ext>
            </a:extLst>
          </p:cNvPr>
          <p:cNvGrpSpPr/>
          <p:nvPr userDrawn="1"/>
        </p:nvGrpSpPr>
        <p:grpSpPr>
          <a:xfrm>
            <a:off x="9320573" y="5825666"/>
            <a:ext cx="1706103" cy="448703"/>
            <a:chOff x="1172148" y="5704896"/>
            <a:chExt cx="1706103" cy="448703"/>
          </a:xfrm>
        </p:grpSpPr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E50EC360-D0C4-4C08-8F61-8902777F2F21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5" name="Oval 45">
              <a:extLst>
                <a:ext uri="{FF2B5EF4-FFF2-40B4-BE49-F238E27FC236}">
                  <a16:creationId xmlns:a16="http://schemas.microsoft.com/office/drawing/2014/main" id="{1883D97F-8E28-47C0-8A2F-1E8F8994063D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6" name="Oval 46">
              <a:extLst>
                <a:ext uri="{FF2B5EF4-FFF2-40B4-BE49-F238E27FC236}">
                  <a16:creationId xmlns:a16="http://schemas.microsoft.com/office/drawing/2014/main" id="{E9327789-7EAA-458A-B577-77EDE0B58AF0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D69E672-703B-4D98-B532-F677B80C730B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8">
              <a:extLst>
                <a:ext uri="{FF2B5EF4-FFF2-40B4-BE49-F238E27FC236}">
                  <a16:creationId xmlns:a16="http://schemas.microsoft.com/office/drawing/2014/main" id="{43DDDC3B-1FBB-4157-ACE3-548390E7C39F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0F7A12F7-CD03-46EC-9D73-8AE4AEFA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00C50C-9DE3-4415-89A4-D76E721FBF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0000" y="1538722"/>
            <a:ext cx="10392002" cy="272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0C8FDB2-DCD9-459E-8313-5C629CBD9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5" r:id="rId9"/>
    <p:sldLayoutId id="2147483684" r:id="rId10"/>
    <p:sldLayoutId id="2147483686" r:id="rId11"/>
    <p:sldLayoutId id="2147483687" r:id="rId12"/>
    <p:sldLayoutId id="2147483688" r:id="rId13"/>
    <p:sldLayoutId id="2147483672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2014-74C5-4594-9A39-845374418172}"/>
              </a:ext>
            </a:extLst>
          </p:cNvPr>
          <p:cNvSpPr txBox="1"/>
          <p:nvPr/>
        </p:nvSpPr>
        <p:spPr>
          <a:xfrm>
            <a:off x="0" y="2286933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Aqar</a:t>
            </a:r>
            <a:endParaRPr lang="ko-KR" altLang="en-US" sz="9600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566F-65DE-418A-AB57-BED1883C2773}"/>
              </a:ext>
            </a:extLst>
          </p:cNvPr>
          <p:cNvSpPr txBox="1"/>
          <p:nvPr/>
        </p:nvSpPr>
        <p:spPr>
          <a:xfrm>
            <a:off x="396099" y="3986662"/>
            <a:ext cx="12194559" cy="1364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Presenter : Jawaher </a:t>
            </a:r>
            <a:r>
              <a:rPr lang="en-US" altLang="ko-KR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Aljulaify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– Jamila Alharbi</a:t>
            </a:r>
          </a:p>
          <a:p>
            <a:pPr algn="ctr"/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Instructor: Dr. </a:t>
            </a:r>
            <a:r>
              <a:rPr lang="en-US" altLang="ko-KR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Mejdal</a:t>
            </a:r>
            <a:r>
              <a:rPr lang="en-US" altLang="ko-K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altLang="ko-KR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Alqahtani</a:t>
            </a:r>
            <a:endParaRPr lang="en-US" altLang="ko-KR" sz="3200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22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27E8-80C2-47A3-8B4D-A73DB11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0" y="1063756"/>
            <a:ext cx="5384127" cy="56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8FCCE09-6FA8-4125-8FBB-33B630B39AEE}"/>
              </a:ext>
            </a:extLst>
          </p:cNvPr>
          <p:cNvSpPr txBox="1"/>
          <p:nvPr/>
        </p:nvSpPr>
        <p:spPr>
          <a:xfrm>
            <a:off x="1499119" y="1901353"/>
            <a:ext cx="18505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Lasso</a:t>
            </a:r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6D3180-8B62-4D07-8072-F2F2EF6F4341}"/>
              </a:ext>
            </a:extLst>
          </p:cNvPr>
          <p:cNvSpPr txBox="1"/>
          <p:nvPr/>
        </p:nvSpPr>
        <p:spPr>
          <a:xfrm>
            <a:off x="8232406" y="1901353"/>
            <a:ext cx="2516458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ElasticNet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46235-6DEE-49CA-8CC3-54266A79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1" t="58906" r="59784" b="37959"/>
          <a:stretch/>
        </p:blipFill>
        <p:spPr>
          <a:xfrm>
            <a:off x="238287" y="2877730"/>
            <a:ext cx="4927884" cy="42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9CC30-91EA-4F6F-A4C3-F90CD3D3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86673" r="59821" b="9859"/>
          <a:stretch/>
        </p:blipFill>
        <p:spPr>
          <a:xfrm>
            <a:off x="6687674" y="2833533"/>
            <a:ext cx="483581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4E52-A631-419A-824D-75134993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65986" r="62327" b="30253"/>
          <a:stretch/>
        </p:blipFill>
        <p:spPr>
          <a:xfrm>
            <a:off x="5849473" y="1803050"/>
            <a:ext cx="4147002" cy="493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3616A-E06A-40BF-822B-94A5762E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3" y="303591"/>
            <a:ext cx="4244423" cy="46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/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pred</a:t>
                </a:r>
                <a:r>
                  <a:rPr lang="en-US" sz="18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ʄ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𝓍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-1460096.21 + 5514.50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+ 6483.28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+ 101744.14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+ 2682497.17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+ 1320239.07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+ 907483.44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+ 1581892.75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+ 303360.36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-470147.26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-25533.42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+ 904065.02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+ 969432.84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+ 342552.06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+ 991067.99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+ 567318.40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+ 2614178.97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-813003.84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+ 356558.27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-3489536.64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+ 196341.31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+1903874.45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-294238.84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22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+344079.80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+ 622834.53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+ 205039.35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-2329375.57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ar-S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blipFill>
                <a:blip r:embed="rId2"/>
                <a:stretch>
                  <a:fillRect l="-546" t="-277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5633C-36FA-40CD-8453-24D92B096F31}"/>
              </a:ext>
            </a:extLst>
          </p:cNvPr>
          <p:cNvSpPr txBox="1"/>
          <p:nvPr/>
        </p:nvSpPr>
        <p:spPr>
          <a:xfrm>
            <a:off x="8044071" y="366597"/>
            <a:ext cx="60975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Conclusion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C18A3-4E13-4A92-9704-FDFB50E5FCEB}"/>
              </a:ext>
            </a:extLst>
          </p:cNvPr>
          <p:cNvSpPr txBox="1"/>
          <p:nvPr/>
        </p:nvSpPr>
        <p:spPr>
          <a:xfrm>
            <a:off x="3696331" y="1963767"/>
            <a:ext cx="7593710" cy="353943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made a model capable of predicting house prices at a high accuracy, which will help everyone who wants to settle in the capital, Riyadh.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will develop the model with more features by increasing the number of rows to be an excellent model</a:t>
            </a:r>
            <a:endParaRPr lang="ar-SA" sz="3200" dirty="0">
              <a:solidFill>
                <a:schemeClr val="accent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8960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5633C-36FA-40CD-8453-24D92B096F31}"/>
              </a:ext>
            </a:extLst>
          </p:cNvPr>
          <p:cNvSpPr txBox="1"/>
          <p:nvPr/>
        </p:nvSpPr>
        <p:spPr>
          <a:xfrm>
            <a:off x="4750364" y="2960507"/>
            <a:ext cx="6097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Thank you 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34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FCF2-6857-4455-A3B5-92A6379F4C97}"/>
              </a:ext>
            </a:extLst>
          </p:cNvPr>
          <p:cNvSpPr txBox="1"/>
          <p:nvPr/>
        </p:nvSpPr>
        <p:spPr>
          <a:xfrm>
            <a:off x="7543435" y="358635"/>
            <a:ext cx="4777152" cy="11159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Introduction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BDAE-0F2D-4248-8DBF-B75A862A56C1}"/>
              </a:ext>
            </a:extLst>
          </p:cNvPr>
          <p:cNvSpPr txBox="1"/>
          <p:nvPr/>
        </p:nvSpPr>
        <p:spPr>
          <a:xfrm>
            <a:off x="3769567" y="2156383"/>
            <a:ext cx="8201609" cy="31541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Due to the information gap about house prices and the difference in house prices from one neighborhood to another, the individual may face a problem estimating house prices and may be subject to deception by real estate owners.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Therefore, we will build a model that predicts house prices in various neighborhoods in Saudi Arabia's capital Riyadh based on several features.</a:t>
            </a:r>
          </a:p>
        </p:txBody>
      </p:sp>
    </p:spTree>
    <p:extLst>
      <p:ext uri="{BB962C8B-B14F-4D97-AF65-F5344CB8AC3E}">
        <p14:creationId xmlns:p14="http://schemas.microsoft.com/office/powerpoint/2010/main" val="115085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0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78C983-FF02-4223-96E9-9F418976AFF8}"/>
              </a:ext>
            </a:extLst>
          </p:cNvPr>
          <p:cNvSpPr txBox="1"/>
          <p:nvPr/>
        </p:nvSpPr>
        <p:spPr>
          <a:xfrm>
            <a:off x="6559420" y="128581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Structure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7C23C-BCD3-4518-A9B9-29AA3842F6A7}"/>
              </a:ext>
            </a:extLst>
          </p:cNvPr>
          <p:cNvSpPr txBox="1"/>
          <p:nvPr/>
        </p:nvSpPr>
        <p:spPr>
          <a:xfrm>
            <a:off x="-415634" y="4514494"/>
            <a:ext cx="6295014" cy="126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21978 rows and 5 columns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63286-D183-4028-94CF-6386DB83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5" t="52790" r="52927" b="7569"/>
          <a:stretch/>
        </p:blipFill>
        <p:spPr>
          <a:xfrm>
            <a:off x="428501" y="1077518"/>
            <a:ext cx="4823198" cy="335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6D633-E17B-408E-AFD9-93658BB9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44766" r="55500" b="16238"/>
          <a:stretch/>
        </p:blipFill>
        <p:spPr>
          <a:xfrm>
            <a:off x="7001174" y="1128357"/>
            <a:ext cx="4705051" cy="334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86C651-CDA1-47EB-ADD0-B2AE4A88EA7D}"/>
              </a:ext>
            </a:extLst>
          </p:cNvPr>
          <p:cNvSpPr txBox="1"/>
          <p:nvPr/>
        </p:nvSpPr>
        <p:spPr>
          <a:xfrm>
            <a:off x="6253156" y="4486895"/>
            <a:ext cx="6295014" cy="1635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11073 rows and 5 columns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After cleaning In Training set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458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FBB1D0-CAC2-4536-90EC-84DEC8260ACB}"/>
              </a:ext>
            </a:extLst>
          </p:cNvPr>
          <p:cNvGrpSpPr/>
          <p:nvPr/>
        </p:nvGrpSpPr>
        <p:grpSpPr>
          <a:xfrm>
            <a:off x="9871788" y="2929471"/>
            <a:ext cx="2326140" cy="3015034"/>
            <a:chOff x="9175071" y="2929471"/>
            <a:chExt cx="3022857" cy="30150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3BDD05D-C5A0-4B04-8CA6-2AF36A665FE2}"/>
                </a:ext>
              </a:extLst>
            </p:cNvPr>
            <p:cNvGrpSpPr/>
            <p:nvPr/>
          </p:nvGrpSpPr>
          <p:grpSpPr>
            <a:xfrm>
              <a:off x="9175071" y="2929471"/>
              <a:ext cx="2926472" cy="3015034"/>
              <a:chOff x="12058492" y="1275762"/>
              <a:chExt cx="1692657" cy="174388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7D111D-198F-4FF5-90B1-E35CDD01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10982">
                <a:off x="12058492" y="1275762"/>
                <a:ext cx="1692657" cy="1743881"/>
              </a:xfrm>
              <a:custGeom>
                <a:avLst/>
                <a:gdLst>
                  <a:gd name="connsiteX0" fmla="*/ 1142756 w 1692657"/>
                  <a:gd name="connsiteY0" fmla="*/ 1166533 h 1743881"/>
                  <a:gd name="connsiteX1" fmla="*/ 1164760 w 1692657"/>
                  <a:gd name="connsiteY1" fmla="*/ 1162805 h 1743881"/>
                  <a:gd name="connsiteX2" fmla="*/ 1194585 w 1692657"/>
                  <a:gd name="connsiteY2" fmla="*/ 1187923 h 1743881"/>
                  <a:gd name="connsiteX3" fmla="*/ 1186399 w 1692657"/>
                  <a:gd name="connsiteY3" fmla="*/ 1249363 h 1743881"/>
                  <a:gd name="connsiteX4" fmla="*/ 1181319 w 1692657"/>
                  <a:gd name="connsiteY4" fmla="*/ 1255155 h 1743881"/>
                  <a:gd name="connsiteX5" fmla="*/ 1018863 w 1692657"/>
                  <a:gd name="connsiteY5" fmla="*/ 1023411 h 1743881"/>
                  <a:gd name="connsiteX6" fmla="*/ 1053526 w 1692657"/>
                  <a:gd name="connsiteY6" fmla="*/ 1103066 h 1743881"/>
                  <a:gd name="connsiteX7" fmla="*/ 1052850 w 1692657"/>
                  <a:gd name="connsiteY7" fmla="*/ 1102949 h 1743881"/>
                  <a:gd name="connsiteX8" fmla="*/ 1013163 w 1692657"/>
                  <a:gd name="connsiteY8" fmla="*/ 1069675 h 1743881"/>
                  <a:gd name="connsiteX9" fmla="*/ 1012667 w 1692657"/>
                  <a:gd name="connsiteY9" fmla="*/ 1069916 h 1743881"/>
                  <a:gd name="connsiteX10" fmla="*/ 1018863 w 1692657"/>
                  <a:gd name="connsiteY10" fmla="*/ 1023411 h 1743881"/>
                  <a:gd name="connsiteX11" fmla="*/ 975504 w 1692657"/>
                  <a:gd name="connsiteY11" fmla="*/ 923768 h 1743881"/>
                  <a:gd name="connsiteX12" fmla="*/ 985491 w 1692657"/>
                  <a:gd name="connsiteY12" fmla="*/ 946717 h 1743881"/>
                  <a:gd name="connsiteX13" fmla="*/ 956812 w 1692657"/>
                  <a:gd name="connsiteY13" fmla="*/ 971133 h 1743881"/>
                  <a:gd name="connsiteX14" fmla="*/ 941666 w 1692657"/>
                  <a:gd name="connsiteY14" fmla="*/ 1104358 h 1743881"/>
                  <a:gd name="connsiteX15" fmla="*/ 1029445 w 1692657"/>
                  <a:gd name="connsiteY15" fmla="*/ 1178898 h 1743881"/>
                  <a:gd name="connsiteX16" fmla="*/ 1087945 w 1692657"/>
                  <a:gd name="connsiteY16" fmla="*/ 1182159 h 1743881"/>
                  <a:gd name="connsiteX17" fmla="*/ 1127578 w 1692657"/>
                  <a:gd name="connsiteY17" fmla="*/ 1273241 h 1743881"/>
                  <a:gd name="connsiteX18" fmla="*/ 1078251 w 1692657"/>
                  <a:gd name="connsiteY18" fmla="*/ 1233602 h 1743881"/>
                  <a:gd name="connsiteX19" fmla="*/ 997805 w 1692657"/>
                  <a:gd name="connsiteY19" fmla="*/ 1264169 h 1743881"/>
                  <a:gd name="connsiteX20" fmla="*/ 1115283 w 1692657"/>
                  <a:gd name="connsiteY20" fmla="*/ 1358431 h 1743881"/>
                  <a:gd name="connsiteX21" fmla="*/ 1164078 w 1692657"/>
                  <a:gd name="connsiteY21" fmla="*/ 1357116 h 1743881"/>
                  <a:gd name="connsiteX22" fmla="*/ 1174130 w 1692657"/>
                  <a:gd name="connsiteY22" fmla="*/ 1380219 h 1743881"/>
                  <a:gd name="connsiteX23" fmla="*/ 1225933 w 1692657"/>
                  <a:gd name="connsiteY23" fmla="*/ 1357677 h 1743881"/>
                  <a:gd name="connsiteX24" fmla="*/ 1216632 w 1692657"/>
                  <a:gd name="connsiteY24" fmla="*/ 1336300 h 1743881"/>
                  <a:gd name="connsiteX25" fmla="*/ 1254776 w 1692657"/>
                  <a:gd name="connsiteY25" fmla="*/ 1301615 h 1743881"/>
                  <a:gd name="connsiteX26" fmla="*/ 1273917 w 1692657"/>
                  <a:gd name="connsiteY26" fmla="*/ 1154768 h 1743881"/>
                  <a:gd name="connsiteX27" fmla="*/ 1274239 w 1692657"/>
                  <a:gd name="connsiteY27" fmla="*/ 1154614 h 1743881"/>
                  <a:gd name="connsiteX28" fmla="*/ 1273235 w 1692657"/>
                  <a:gd name="connsiteY28" fmla="*/ 1152856 h 1743881"/>
                  <a:gd name="connsiteX29" fmla="*/ 1272964 w 1692657"/>
                  <a:gd name="connsiteY29" fmla="*/ 1152098 h 1743881"/>
                  <a:gd name="connsiteX30" fmla="*/ 1272834 w 1692657"/>
                  <a:gd name="connsiteY30" fmla="*/ 1152155 h 1743881"/>
                  <a:gd name="connsiteX31" fmla="*/ 1185934 w 1692657"/>
                  <a:gd name="connsiteY31" fmla="*/ 1083377 h 1743881"/>
                  <a:gd name="connsiteX32" fmla="*/ 1110321 w 1692657"/>
                  <a:gd name="connsiteY32" fmla="*/ 1091997 h 1743881"/>
                  <a:gd name="connsiteX33" fmla="*/ 1069305 w 1692657"/>
                  <a:gd name="connsiteY33" fmla="*/ 997740 h 1743881"/>
                  <a:gd name="connsiteX34" fmla="*/ 1074123 w 1692657"/>
                  <a:gd name="connsiteY34" fmla="*/ 997791 h 1743881"/>
                  <a:gd name="connsiteX35" fmla="*/ 1118631 w 1692657"/>
                  <a:gd name="connsiteY35" fmla="*/ 1033503 h 1743881"/>
                  <a:gd name="connsiteX36" fmla="*/ 1191051 w 1692657"/>
                  <a:gd name="connsiteY36" fmla="*/ 1005987 h 1743881"/>
                  <a:gd name="connsiteX37" fmla="*/ 1085294 w 1692657"/>
                  <a:gd name="connsiteY37" fmla="*/ 921131 h 1743881"/>
                  <a:gd name="connsiteX38" fmla="*/ 1036858 w 1692657"/>
                  <a:gd name="connsiteY38" fmla="*/ 923178 h 1743881"/>
                  <a:gd name="connsiteX39" fmla="*/ 1027306 w 1692657"/>
                  <a:gd name="connsiteY39" fmla="*/ 901227 h 1743881"/>
                  <a:gd name="connsiteX40" fmla="*/ 1158664 w 1692657"/>
                  <a:gd name="connsiteY40" fmla="*/ 648024 h 1743881"/>
                  <a:gd name="connsiteX41" fmla="*/ 1685378 w 1692657"/>
                  <a:gd name="connsiteY41" fmla="*/ 1105363 h 1743881"/>
                  <a:gd name="connsiteX42" fmla="*/ 1357880 w 1692657"/>
                  <a:gd name="connsiteY42" fmla="*/ 1668667 h 1743881"/>
                  <a:gd name="connsiteX43" fmla="*/ 688040 w 1692657"/>
                  <a:gd name="connsiteY43" fmla="*/ 1508085 h 1743881"/>
                  <a:gd name="connsiteX44" fmla="*/ 692700 w 1692657"/>
                  <a:gd name="connsiteY44" fmla="*/ 935166 h 1743881"/>
                  <a:gd name="connsiteX45" fmla="*/ 1158664 w 1692657"/>
                  <a:gd name="connsiteY45" fmla="*/ 648024 h 1743881"/>
                  <a:gd name="connsiteX46" fmla="*/ 224184 w 1692657"/>
                  <a:gd name="connsiteY46" fmla="*/ 33712 h 1743881"/>
                  <a:gd name="connsiteX47" fmla="*/ 375392 w 1692657"/>
                  <a:gd name="connsiteY47" fmla="*/ 54318 h 1743881"/>
                  <a:gd name="connsiteX48" fmla="*/ 620966 w 1692657"/>
                  <a:gd name="connsiteY48" fmla="*/ 152489 h 1743881"/>
                  <a:gd name="connsiteX49" fmla="*/ 652410 w 1692657"/>
                  <a:gd name="connsiteY49" fmla="*/ 253206 h 1743881"/>
                  <a:gd name="connsiteX50" fmla="*/ 322028 w 1692657"/>
                  <a:gd name="connsiteY50" fmla="*/ 422235 h 1743881"/>
                  <a:gd name="connsiteX51" fmla="*/ 38044 w 1692657"/>
                  <a:gd name="connsiteY51" fmla="*/ 493325 h 1743881"/>
                  <a:gd name="connsiteX52" fmla="*/ 97913 w 1692657"/>
                  <a:gd name="connsiteY52" fmla="*/ 314179 h 1743881"/>
                  <a:gd name="connsiteX53" fmla="*/ 134051 w 1692657"/>
                  <a:gd name="connsiteY53" fmla="*/ 91714 h 1743881"/>
                  <a:gd name="connsiteX54" fmla="*/ 224184 w 1692657"/>
                  <a:gd name="connsiteY54" fmla="*/ 33712 h 174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92657" h="1743881">
                    <a:moveTo>
                      <a:pt x="1142756" y="1166533"/>
                    </a:moveTo>
                    <a:cubicBezTo>
                      <a:pt x="1149339" y="1164188"/>
                      <a:pt x="1156339" y="1162596"/>
                      <a:pt x="1164760" y="1162805"/>
                    </a:cubicBezTo>
                    <a:cubicBezTo>
                      <a:pt x="1182599" y="1167083"/>
                      <a:pt x="1188238" y="1172908"/>
                      <a:pt x="1194585" y="1187923"/>
                    </a:cubicBezTo>
                    <a:cubicBezTo>
                      <a:pt x="1202966" y="1208362"/>
                      <a:pt x="1199860" y="1231749"/>
                      <a:pt x="1186399" y="1249363"/>
                    </a:cubicBezTo>
                    <a:cubicBezTo>
                      <a:pt x="1184825" y="1251420"/>
                      <a:pt x="1183139" y="1253365"/>
                      <a:pt x="1181319" y="1255155"/>
                    </a:cubicBezTo>
                    <a:close/>
                    <a:moveTo>
                      <a:pt x="1018863" y="1023411"/>
                    </a:moveTo>
                    <a:lnTo>
                      <a:pt x="1053526" y="1103066"/>
                    </a:lnTo>
                    <a:lnTo>
                      <a:pt x="1052850" y="1102949"/>
                    </a:lnTo>
                    <a:cubicBezTo>
                      <a:pt x="1032716" y="1099529"/>
                      <a:pt x="1019822" y="1086775"/>
                      <a:pt x="1013163" y="1069675"/>
                    </a:cubicBezTo>
                    <a:lnTo>
                      <a:pt x="1012667" y="1069916"/>
                    </a:lnTo>
                    <a:cubicBezTo>
                      <a:pt x="1007385" y="1054289"/>
                      <a:pt x="1009651" y="1037149"/>
                      <a:pt x="1018863" y="1023411"/>
                    </a:cubicBezTo>
                    <a:close/>
                    <a:moveTo>
                      <a:pt x="975504" y="923768"/>
                    </a:moveTo>
                    <a:lnTo>
                      <a:pt x="985491" y="946717"/>
                    </a:lnTo>
                    <a:cubicBezTo>
                      <a:pt x="975890" y="953911"/>
                      <a:pt x="964298" y="961337"/>
                      <a:pt x="956812" y="971133"/>
                    </a:cubicBezTo>
                    <a:cubicBezTo>
                      <a:pt x="926518" y="1010305"/>
                      <a:pt x="918157" y="1050053"/>
                      <a:pt x="941666" y="1104358"/>
                    </a:cubicBezTo>
                    <a:cubicBezTo>
                      <a:pt x="959033" y="1140448"/>
                      <a:pt x="990870" y="1167482"/>
                      <a:pt x="1029445" y="1178898"/>
                    </a:cubicBezTo>
                    <a:cubicBezTo>
                      <a:pt x="1048735" y="1184606"/>
                      <a:pt x="1068529" y="1185443"/>
                      <a:pt x="1087945" y="1182159"/>
                    </a:cubicBezTo>
                    <a:lnTo>
                      <a:pt x="1127578" y="1273241"/>
                    </a:lnTo>
                    <a:cubicBezTo>
                      <a:pt x="1105169" y="1269948"/>
                      <a:pt x="1086298" y="1254781"/>
                      <a:pt x="1078251" y="1233602"/>
                    </a:cubicBezTo>
                    <a:lnTo>
                      <a:pt x="997805" y="1264169"/>
                    </a:lnTo>
                    <a:cubicBezTo>
                      <a:pt x="1016959" y="1314578"/>
                      <a:pt x="1061921" y="1350654"/>
                      <a:pt x="1115283" y="1358431"/>
                    </a:cubicBezTo>
                    <a:cubicBezTo>
                      <a:pt x="1131769" y="1360833"/>
                      <a:pt x="1148256" y="1360417"/>
                      <a:pt x="1164078" y="1357116"/>
                    </a:cubicBezTo>
                    <a:lnTo>
                      <a:pt x="1174130" y="1380219"/>
                    </a:lnTo>
                    <a:lnTo>
                      <a:pt x="1225933" y="1357677"/>
                    </a:lnTo>
                    <a:lnTo>
                      <a:pt x="1216632" y="1336300"/>
                    </a:lnTo>
                    <a:cubicBezTo>
                      <a:pt x="1231179" y="1327360"/>
                      <a:pt x="1244079" y="1315614"/>
                      <a:pt x="1254776" y="1301615"/>
                    </a:cubicBezTo>
                    <a:cubicBezTo>
                      <a:pt x="1286946" y="1259521"/>
                      <a:pt x="1294229" y="1203547"/>
                      <a:pt x="1273917" y="1154768"/>
                    </a:cubicBezTo>
                    <a:lnTo>
                      <a:pt x="1274239" y="1154614"/>
                    </a:lnTo>
                    <a:cubicBezTo>
                      <a:pt x="1273946" y="1154007"/>
                      <a:pt x="1273647" y="1153402"/>
                      <a:pt x="1273235" y="1152856"/>
                    </a:cubicBezTo>
                    <a:lnTo>
                      <a:pt x="1272964" y="1152098"/>
                    </a:lnTo>
                    <a:lnTo>
                      <a:pt x="1272834" y="1152155"/>
                    </a:lnTo>
                    <a:cubicBezTo>
                      <a:pt x="1255210" y="1117674"/>
                      <a:pt x="1223529" y="1089095"/>
                      <a:pt x="1185934" y="1083377"/>
                    </a:cubicBezTo>
                    <a:cubicBezTo>
                      <a:pt x="1161346" y="1079638"/>
                      <a:pt x="1137832" y="1082118"/>
                      <a:pt x="1110321" y="1091997"/>
                    </a:cubicBezTo>
                    <a:lnTo>
                      <a:pt x="1069305" y="997740"/>
                    </a:lnTo>
                    <a:lnTo>
                      <a:pt x="1074123" y="997791"/>
                    </a:lnTo>
                    <a:cubicBezTo>
                      <a:pt x="1094340" y="1000737"/>
                      <a:pt x="1111373" y="1014405"/>
                      <a:pt x="1118631" y="1033503"/>
                    </a:cubicBezTo>
                    <a:lnTo>
                      <a:pt x="1191051" y="1005987"/>
                    </a:lnTo>
                    <a:cubicBezTo>
                      <a:pt x="1173807" y="960606"/>
                      <a:pt x="1133332" y="928131"/>
                      <a:pt x="1085294" y="921131"/>
                    </a:cubicBezTo>
                    <a:cubicBezTo>
                      <a:pt x="1068888" y="918740"/>
                      <a:pt x="1052479" y="919449"/>
                      <a:pt x="1036858" y="923178"/>
                    </a:cubicBezTo>
                    <a:lnTo>
                      <a:pt x="1027306" y="901227"/>
                    </a:lnTo>
                    <a:close/>
                    <a:moveTo>
                      <a:pt x="1158664" y="648024"/>
                    </a:moveTo>
                    <a:cubicBezTo>
                      <a:pt x="1392672" y="740554"/>
                      <a:pt x="1652175" y="935257"/>
                      <a:pt x="1685378" y="1105363"/>
                    </a:cubicBezTo>
                    <a:cubicBezTo>
                      <a:pt x="1718579" y="1275471"/>
                      <a:pt x="1643084" y="1541933"/>
                      <a:pt x="1357880" y="1668667"/>
                    </a:cubicBezTo>
                    <a:cubicBezTo>
                      <a:pt x="1053434" y="1820144"/>
                      <a:pt x="799292" y="1730807"/>
                      <a:pt x="688040" y="1508085"/>
                    </a:cubicBezTo>
                    <a:cubicBezTo>
                      <a:pt x="603839" y="1313060"/>
                      <a:pt x="667991" y="1087327"/>
                      <a:pt x="692700" y="935166"/>
                    </a:cubicBezTo>
                    <a:cubicBezTo>
                      <a:pt x="861733" y="862317"/>
                      <a:pt x="993904" y="756618"/>
                      <a:pt x="1158664" y="648024"/>
                    </a:cubicBezTo>
                    <a:close/>
                    <a:moveTo>
                      <a:pt x="224184" y="33712"/>
                    </a:moveTo>
                    <a:cubicBezTo>
                      <a:pt x="294321" y="3909"/>
                      <a:pt x="314528" y="46721"/>
                      <a:pt x="375392" y="54318"/>
                    </a:cubicBezTo>
                    <a:cubicBezTo>
                      <a:pt x="456544" y="64448"/>
                      <a:pt x="681839" y="-126291"/>
                      <a:pt x="620966" y="152489"/>
                    </a:cubicBezTo>
                    <a:cubicBezTo>
                      <a:pt x="649493" y="242692"/>
                      <a:pt x="621541" y="195854"/>
                      <a:pt x="652410" y="253206"/>
                    </a:cubicBezTo>
                    <a:cubicBezTo>
                      <a:pt x="590453" y="270278"/>
                      <a:pt x="423264" y="348654"/>
                      <a:pt x="322028" y="422235"/>
                    </a:cubicBezTo>
                    <a:cubicBezTo>
                      <a:pt x="262268" y="489622"/>
                      <a:pt x="90696" y="529502"/>
                      <a:pt x="38044" y="493325"/>
                    </a:cubicBezTo>
                    <a:cubicBezTo>
                      <a:pt x="-45013" y="422943"/>
                      <a:pt x="23068" y="378428"/>
                      <a:pt x="97913" y="314179"/>
                    </a:cubicBezTo>
                    <a:cubicBezTo>
                      <a:pt x="239014" y="194771"/>
                      <a:pt x="15230" y="226331"/>
                      <a:pt x="134051" y="91714"/>
                    </a:cubicBezTo>
                    <a:cubicBezTo>
                      <a:pt x="171879" y="61649"/>
                      <a:pt x="200806" y="43646"/>
                      <a:pt x="224184" y="33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EB47D2E-EC08-4400-BC57-D015BD91A175}"/>
                  </a:ext>
                </a:extLst>
              </p:cNvPr>
              <p:cNvGrpSpPr/>
              <p:nvPr/>
            </p:nvGrpSpPr>
            <p:grpSpPr>
              <a:xfrm>
                <a:off x="12590306" y="1395121"/>
                <a:ext cx="1008616" cy="753164"/>
                <a:chOff x="12590306" y="1395121"/>
                <a:chExt cx="1008616" cy="753164"/>
              </a:xfrm>
            </p:grpSpPr>
            <p:sp>
              <p:nvSpPr>
                <p:cNvPr id="97" name="Freeform 20">
                  <a:extLst>
                    <a:ext uri="{FF2B5EF4-FFF2-40B4-BE49-F238E27FC236}">
                      <a16:creationId xmlns:a16="http://schemas.microsoft.com/office/drawing/2014/main" id="{7554C841-BA50-4900-809C-B15B54181E55}"/>
                    </a:ext>
                  </a:extLst>
                </p:cNvPr>
                <p:cNvSpPr/>
                <p:nvPr/>
              </p:nvSpPr>
              <p:spPr>
                <a:xfrm flipH="1">
                  <a:off x="12590306" y="1395121"/>
                  <a:ext cx="766785" cy="753164"/>
                </a:xfrm>
                <a:custGeom>
                  <a:avLst/>
                  <a:gdLst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980502"/>
                    <a:gd name="connsiteX1" fmla="*/ 0 w 1086928"/>
                    <a:gd name="connsiteY1" fmla="*/ 267418 h 980502"/>
                    <a:gd name="connsiteX2" fmla="*/ 0 w 1086928"/>
                    <a:gd name="connsiteY2" fmla="*/ 854014 h 980502"/>
                    <a:gd name="connsiteX3" fmla="*/ 362309 w 1086928"/>
                    <a:gd name="connsiteY3" fmla="*/ 966157 h 980502"/>
                    <a:gd name="connsiteX4" fmla="*/ 934932 w 1086928"/>
                    <a:gd name="connsiteY4" fmla="*/ 946794 h 980502"/>
                    <a:gd name="connsiteX5" fmla="*/ 974785 w 1086928"/>
                    <a:gd name="connsiteY5" fmla="*/ 785003 h 980502"/>
                    <a:gd name="connsiteX6" fmla="*/ 1017917 w 1086928"/>
                    <a:gd name="connsiteY6" fmla="*/ 612474 h 980502"/>
                    <a:gd name="connsiteX7" fmla="*/ 1086928 w 1086928"/>
                    <a:gd name="connsiteY7" fmla="*/ 431320 h 980502"/>
                    <a:gd name="connsiteX8" fmla="*/ 1069675 w 1086928"/>
                    <a:gd name="connsiteY8" fmla="*/ 215659 h 980502"/>
                    <a:gd name="connsiteX9" fmla="*/ 974785 w 1086928"/>
                    <a:gd name="connsiteY9" fmla="*/ 172527 h 980502"/>
                    <a:gd name="connsiteX10" fmla="*/ 491706 w 1086928"/>
                    <a:gd name="connsiteY10" fmla="*/ 181154 h 980502"/>
                    <a:gd name="connsiteX11" fmla="*/ 595223 w 1086928"/>
                    <a:gd name="connsiteY11" fmla="*/ 0 h 980502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81929 w 1086928"/>
                    <a:gd name="connsiteY5" fmla="*/ 820721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11" fmla="*/ 925407 w 1086928"/>
                    <a:gd name="connsiteY11" fmla="*/ 996801 h 996801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05589"/>
                    <a:gd name="connsiteX1" fmla="*/ 981929 w 1086928"/>
                    <a:gd name="connsiteY1" fmla="*/ 820721 h 1005589"/>
                    <a:gd name="connsiteX2" fmla="*/ 1017917 w 1086928"/>
                    <a:gd name="connsiteY2" fmla="*/ 612474 h 1005589"/>
                    <a:gd name="connsiteX3" fmla="*/ 1086928 w 1086928"/>
                    <a:gd name="connsiteY3" fmla="*/ 431320 h 1005589"/>
                    <a:gd name="connsiteX4" fmla="*/ 1069675 w 1086928"/>
                    <a:gd name="connsiteY4" fmla="*/ 215659 h 1005589"/>
                    <a:gd name="connsiteX5" fmla="*/ 974785 w 1086928"/>
                    <a:gd name="connsiteY5" fmla="*/ 172527 h 1005589"/>
                    <a:gd name="connsiteX6" fmla="*/ 491706 w 1086928"/>
                    <a:gd name="connsiteY6" fmla="*/ 181154 h 1005589"/>
                    <a:gd name="connsiteX7" fmla="*/ 595223 w 1086928"/>
                    <a:gd name="connsiteY7" fmla="*/ 0 h 1005589"/>
                    <a:gd name="connsiteX8" fmla="*/ 0 w 1086928"/>
                    <a:gd name="connsiteY8" fmla="*/ 267418 h 1005589"/>
                    <a:gd name="connsiteX9" fmla="*/ 0 w 1086928"/>
                    <a:gd name="connsiteY9" fmla="*/ 854014 h 1005589"/>
                    <a:gd name="connsiteX10" fmla="*/ 362309 w 1086928"/>
                    <a:gd name="connsiteY10" fmla="*/ 966157 h 1005589"/>
                    <a:gd name="connsiteX11" fmla="*/ 925407 w 1086928"/>
                    <a:gd name="connsiteY11" fmla="*/ 996801 h 1005589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69675"/>
                    <a:gd name="connsiteY0" fmla="*/ 825484 h 1013821"/>
                    <a:gd name="connsiteX1" fmla="*/ 1027442 w 1069675"/>
                    <a:gd name="connsiteY1" fmla="*/ 638668 h 1013821"/>
                    <a:gd name="connsiteX2" fmla="*/ 1051209 w 1069675"/>
                    <a:gd name="connsiteY2" fmla="*/ 447988 h 1013821"/>
                    <a:gd name="connsiteX3" fmla="*/ 1069675 w 1069675"/>
                    <a:gd name="connsiteY3" fmla="*/ 215659 h 1013821"/>
                    <a:gd name="connsiteX4" fmla="*/ 974785 w 1069675"/>
                    <a:gd name="connsiteY4" fmla="*/ 172527 h 1013821"/>
                    <a:gd name="connsiteX5" fmla="*/ 491706 w 1069675"/>
                    <a:gd name="connsiteY5" fmla="*/ 181154 h 1013821"/>
                    <a:gd name="connsiteX6" fmla="*/ 595223 w 1069675"/>
                    <a:gd name="connsiteY6" fmla="*/ 0 h 1013821"/>
                    <a:gd name="connsiteX7" fmla="*/ 0 w 1069675"/>
                    <a:gd name="connsiteY7" fmla="*/ 267418 h 1013821"/>
                    <a:gd name="connsiteX8" fmla="*/ 0 w 1069675"/>
                    <a:gd name="connsiteY8" fmla="*/ 854014 h 1013821"/>
                    <a:gd name="connsiteX9" fmla="*/ 362309 w 1069675"/>
                    <a:gd name="connsiteY9" fmla="*/ 966157 h 1013821"/>
                    <a:gd name="connsiteX10" fmla="*/ 925407 w 1069675"/>
                    <a:gd name="connsiteY10" fmla="*/ 996801 h 1013821"/>
                    <a:gd name="connsiteX11" fmla="*/ 977167 w 1069675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53006 w 1083772"/>
                    <a:gd name="connsiteY3" fmla="*/ 182321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107851"/>
                    <a:gd name="connsiteY0" fmla="*/ 825484 h 1013821"/>
                    <a:gd name="connsiteX1" fmla="*/ 1027442 w 1107851"/>
                    <a:gd name="connsiteY1" fmla="*/ 638668 h 1013821"/>
                    <a:gd name="connsiteX2" fmla="*/ 1051209 w 1107851"/>
                    <a:gd name="connsiteY2" fmla="*/ 447988 h 1013821"/>
                    <a:gd name="connsiteX3" fmla="*/ 1053006 w 1107851"/>
                    <a:gd name="connsiteY3" fmla="*/ 182321 h 1013821"/>
                    <a:gd name="connsiteX4" fmla="*/ 974785 w 1107851"/>
                    <a:gd name="connsiteY4" fmla="*/ 172527 h 1013821"/>
                    <a:gd name="connsiteX5" fmla="*/ 491706 w 1107851"/>
                    <a:gd name="connsiteY5" fmla="*/ 181154 h 1013821"/>
                    <a:gd name="connsiteX6" fmla="*/ 595223 w 1107851"/>
                    <a:gd name="connsiteY6" fmla="*/ 0 h 1013821"/>
                    <a:gd name="connsiteX7" fmla="*/ 0 w 1107851"/>
                    <a:gd name="connsiteY7" fmla="*/ 267418 h 1013821"/>
                    <a:gd name="connsiteX8" fmla="*/ 0 w 1107851"/>
                    <a:gd name="connsiteY8" fmla="*/ 854014 h 1013821"/>
                    <a:gd name="connsiteX9" fmla="*/ 362309 w 1107851"/>
                    <a:gd name="connsiteY9" fmla="*/ 966157 h 1013821"/>
                    <a:gd name="connsiteX10" fmla="*/ 925407 w 1107851"/>
                    <a:gd name="connsiteY10" fmla="*/ 996801 h 1013821"/>
                    <a:gd name="connsiteX11" fmla="*/ 977167 w 1107851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491706 w 1109996"/>
                    <a:gd name="connsiteY5" fmla="*/ 137941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09996" h="942755">
                      <a:moveTo>
                        <a:pt x="986692" y="779541"/>
                      </a:moveTo>
                      <a:cubicBezTo>
                        <a:pt x="1020437" y="749688"/>
                        <a:pt x="1117840" y="705004"/>
                        <a:pt x="1027442" y="592725"/>
                      </a:cubicBezTo>
                      <a:cubicBezTo>
                        <a:pt x="1094896" y="559327"/>
                        <a:pt x="1129012" y="425918"/>
                        <a:pt x="1055972" y="361564"/>
                      </a:cubicBezTo>
                      <a:cubicBezTo>
                        <a:pt x="1119277" y="300790"/>
                        <a:pt x="1137338" y="211439"/>
                        <a:pt x="1053006" y="136378"/>
                      </a:cubicBezTo>
                      <a:cubicBezTo>
                        <a:pt x="1003120" y="125969"/>
                        <a:pt x="1000859" y="129849"/>
                        <a:pt x="974785" y="126584"/>
                      </a:cubicBezTo>
                      <a:cubicBezTo>
                        <a:pt x="855720" y="122614"/>
                        <a:pt x="705087" y="124105"/>
                        <a:pt x="570238" y="122865"/>
                      </a:cubicBezTo>
                      <a:cubicBezTo>
                        <a:pt x="566862" y="73399"/>
                        <a:pt x="578688" y="74034"/>
                        <a:pt x="540584" y="0"/>
                      </a:cubicBezTo>
                      <a:cubicBezTo>
                        <a:pt x="221406" y="48883"/>
                        <a:pt x="181155" y="129460"/>
                        <a:pt x="0" y="221475"/>
                      </a:cubicBezTo>
                      <a:lnTo>
                        <a:pt x="0" y="808071"/>
                      </a:lnTo>
                      <a:cubicBezTo>
                        <a:pt x="69011" y="810946"/>
                        <a:pt x="189780" y="900086"/>
                        <a:pt x="362309" y="920214"/>
                      </a:cubicBezTo>
                      <a:cubicBezTo>
                        <a:pt x="516544" y="944012"/>
                        <a:pt x="753082" y="946522"/>
                        <a:pt x="884927" y="938952"/>
                      </a:cubicBezTo>
                      <a:cubicBezTo>
                        <a:pt x="1065985" y="934556"/>
                        <a:pt x="1049459" y="820975"/>
                        <a:pt x="986692" y="779541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EC2636D-89A4-4D82-805C-05E67A35034D}"/>
                    </a:ext>
                  </a:extLst>
                </p:cNvPr>
                <p:cNvSpPr/>
                <p:nvPr/>
              </p:nvSpPr>
              <p:spPr>
                <a:xfrm flipH="1">
                  <a:off x="13357091" y="1557147"/>
                  <a:ext cx="241831" cy="49473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280412C-BC67-42C3-B40A-478D9269E1C5}"/>
                    </a:ext>
                  </a:extLst>
                </p:cNvPr>
                <p:cNvSpPr/>
                <p:nvPr/>
              </p:nvSpPr>
              <p:spPr>
                <a:xfrm flipH="1">
                  <a:off x="13434209" y="1916109"/>
                  <a:ext cx="106014" cy="1060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237616C-3FFE-4C0A-B6C0-0C39213F09F1}"/>
                </a:ext>
              </a:extLst>
            </p:cNvPr>
            <p:cNvSpPr/>
            <p:nvPr/>
          </p:nvSpPr>
          <p:spPr>
            <a:xfrm>
              <a:off x="11838986" y="3361786"/>
              <a:ext cx="358942" cy="1075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1DE9551-E3B2-4F30-A479-EA448E81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335322"/>
            <a:ext cx="9582229" cy="4900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AB3B4C-CC28-46E9-9C20-FABE7F1CBC50}"/>
              </a:ext>
            </a:extLst>
          </p:cNvPr>
          <p:cNvSpPr txBox="1"/>
          <p:nvPr/>
        </p:nvSpPr>
        <p:spPr>
          <a:xfrm>
            <a:off x="7964145" y="146288"/>
            <a:ext cx="42267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Correlation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36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3045D0-1F9F-4CC7-9949-8827F7E8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b="4165"/>
          <a:stretch/>
        </p:blipFill>
        <p:spPr>
          <a:xfrm>
            <a:off x="116632" y="865199"/>
            <a:ext cx="11958736" cy="55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608922" y="2255530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Before Converting categorical values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CEDE0D-08BA-4FBC-BF5C-A255837F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63279" r="60651" b="28896"/>
          <a:stretch/>
        </p:blipFill>
        <p:spPr>
          <a:xfrm>
            <a:off x="6506286" y="2899165"/>
            <a:ext cx="4996383" cy="10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Converting categorical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FBCD5B-F65B-4267-B01F-8B4A526B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t="62982" r="60197" b="29162"/>
          <a:stretch/>
        </p:blipFill>
        <p:spPr>
          <a:xfrm>
            <a:off x="5893766" y="2870619"/>
            <a:ext cx="5687696" cy="11269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CC9AB7-A182-42BA-8C79-A52BA90AA1FE}"/>
              </a:ext>
            </a:extLst>
          </p:cNvPr>
          <p:cNvSpPr txBox="1"/>
          <p:nvPr/>
        </p:nvSpPr>
        <p:spPr>
          <a:xfrm>
            <a:off x="6506286" y="4408063"/>
            <a:ext cx="4233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Then we have 11073 rows and 27 columns</a:t>
            </a:r>
          </a:p>
        </p:txBody>
      </p:sp>
    </p:spTree>
    <p:extLst>
      <p:ext uri="{BB962C8B-B14F-4D97-AF65-F5344CB8AC3E}">
        <p14:creationId xmlns:p14="http://schemas.microsoft.com/office/powerpoint/2010/main" val="776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Log for Price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D773AB-FAA9-48C0-8CF6-B0A68D7D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0" t="63089" r="60456" b="28807"/>
          <a:stretch/>
        </p:blipFill>
        <p:spPr>
          <a:xfrm>
            <a:off x="6506285" y="2964302"/>
            <a:ext cx="5217917" cy="1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357184" y="1461553"/>
            <a:ext cx="49911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more feature in another data 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4188A-AD2F-4026-ACF5-3D3B63E8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6" t="70216" r="60162" b="21705"/>
          <a:stretch/>
        </p:blipFill>
        <p:spPr bwMode="auto">
          <a:xfrm>
            <a:off x="6357184" y="2189491"/>
            <a:ext cx="5299216" cy="11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C93B9A-CF3A-422D-924D-78241DED6A4A}"/>
              </a:ext>
            </a:extLst>
          </p:cNvPr>
          <p:cNvSpPr txBox="1"/>
          <p:nvPr/>
        </p:nvSpPr>
        <p:spPr>
          <a:xfrm>
            <a:off x="7878808" y="6291264"/>
            <a:ext cx="3469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2084 rows and 9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988A8-6332-4475-BC70-7681D10F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4" t="42178" r="43906" b="16945"/>
          <a:stretch/>
        </p:blipFill>
        <p:spPr>
          <a:xfrm>
            <a:off x="5388970" y="3378615"/>
            <a:ext cx="6670352" cy="2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325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Andalus</vt:lpstr>
      <vt:lpstr>Arial</vt:lpstr>
      <vt:lpstr>Calibri</vt:lpstr>
      <vt:lpstr>Calibri Light</vt:lpstr>
      <vt:lpstr>Cambria Math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Malek S</cp:lastModifiedBy>
  <cp:revision>79</cp:revision>
  <dcterms:created xsi:type="dcterms:W3CDTF">2020-01-20T05:08:25Z</dcterms:created>
  <dcterms:modified xsi:type="dcterms:W3CDTF">2022-01-04T18:47:28Z</dcterms:modified>
</cp:coreProperties>
</file>